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91" r:id="rId2"/>
    <p:sldId id="272" r:id="rId3"/>
    <p:sldId id="289" r:id="rId4"/>
    <p:sldId id="267" r:id="rId5"/>
    <p:sldId id="286" r:id="rId6"/>
    <p:sldId id="283" r:id="rId7"/>
    <p:sldId id="290" r:id="rId8"/>
    <p:sldId id="282" r:id="rId9"/>
    <p:sldId id="287" r:id="rId10"/>
    <p:sldId id="266" r:id="rId11"/>
    <p:sldId id="271" r:id="rId12"/>
    <p:sldId id="29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C994C-BA23-46C8-B586-C5009FECA89F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56F96-A176-49B4-A78D-4B5140004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283E94-BDAE-463E-9234-8666E2414C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857232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48" name="Заголовок 12"/>
          <p:cNvSpPr>
            <a:spLocks noGrp="1"/>
          </p:cNvSpPr>
          <p:nvPr>
            <p:ph type="ctrTitle"/>
          </p:nvPr>
        </p:nvSpPr>
        <p:spPr>
          <a:xfrm>
            <a:off x="457200" y="1857364"/>
            <a:ext cx="8229600" cy="2357454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3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завтрак -залог здоровья!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DFX\Desktop\Новая папка\zavr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4000" cy="4214842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14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144000" cy="7143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288f17b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-747464"/>
            <a:ext cx="7739471" cy="7920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«Мы живём не для того, чтобы есть, а едим для  того, чтобы жить»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(Сократ)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Меню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подбор блюд для завтрака, обеда, ужина или праздничного стола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00B050"/>
                </a:solidFill>
              </a:rPr>
              <a:t>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26" name="Picture 2" descr="C:\Users\KDFX\Desktop\Новая папка\375878-svetik_2048x1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Меню для завтрака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75878-svetik_2048x1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46</Words>
  <Application>Microsoft Office PowerPoint</Application>
  <PresentationFormat>Экран (4:3)</PresentationFormat>
  <Paragraphs>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</vt:lpstr>
      <vt:lpstr>Слайд 4</vt:lpstr>
      <vt:lpstr>Слайд 5</vt:lpstr>
      <vt:lpstr>Слайд 6</vt:lpstr>
      <vt:lpstr>Меню – подбор блюд для завтрака, обеда, ужина или праздничного стола</vt:lpstr>
      <vt:lpstr>Меню для завтрака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KDFX</dc:creator>
  <cp:lastModifiedBy>User</cp:lastModifiedBy>
  <cp:revision>49</cp:revision>
  <dcterms:created xsi:type="dcterms:W3CDTF">2019-11-13T20:21:26Z</dcterms:created>
  <dcterms:modified xsi:type="dcterms:W3CDTF">2021-03-12T07:23:20Z</dcterms:modified>
</cp:coreProperties>
</file>